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DB67-059B-4B2E-B220-1DD111907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91B72-123D-481A-B8C0-E91544599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20B38-1368-4E6C-8E97-1800C034B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99E55-7A12-4A02-B009-5D425B97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C07BB-D08B-448E-AD88-73C4A557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610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FEB20-CC45-46AE-A558-9AC1EB11D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DCE31-BE05-44AF-A91D-6D6DBA770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F4B27-0645-423E-809C-93F5DBC2C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68CEC-0719-4A53-8DA3-1C5146B35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8B686-7A13-47F2-A6EF-A0B14EED3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32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75B74A-93BA-4BAC-93D5-94373665D3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547C9-D2E2-4417-B695-3B520E455F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6089C-8593-4ED6-B4B1-DABE9F59E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4F949-6FA8-4E7F-9BDC-74648FF9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E12FF-DA9E-440D-91F6-E389C5996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030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6F83D-3129-4311-94C1-35CDD434E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12EB4-93E3-4950-B1A0-42F991245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B9ECC-ACF9-40CF-9A6C-3274B651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EE311-2831-4841-B960-186C6AD0F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0E0F0-2C66-4F54-AC1B-F039C43CB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509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02556-AAAC-4B1C-89CC-DF4EA64B6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F16AC-619E-4CB7-8832-2788E4600A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84268-0D0D-43A7-801A-D93DEDF2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0F1A-3737-45C4-92D2-C2AD601EC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81924-8CCD-43B4-8F7D-D664A1336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785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8FC8-8E02-47E6-8B02-6BC7CA31C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FD7E6-217A-4AE6-A5C3-CF494CFDD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02D0F-7F20-4D7C-8BC3-1D3EDE3DF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4BBE8-F5DA-4971-BD13-9FA36D010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25B25-9B2A-4200-A247-A79AB1334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1D7BF-A54A-4339-A745-008CBA4E8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290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58D56-8DEF-46EF-90FB-36D63FA4C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E055F-3069-4621-B41B-CCFDE517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338F3-3FF0-43DD-A0EF-3C264F0D0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93682-7529-4666-A770-A41D667792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CC8322-93EC-4501-8450-A168B9E51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F95D68-E98B-46EA-A114-33C4E69B6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49A712-1DFC-433E-BD90-A393A0108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2C07FF-3618-4BE7-892F-18EFCECC8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805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D570-7229-487F-8C5F-E50D4F324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630FA1-7EFD-4E00-88F2-185871DF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A96F17-EEB2-439E-A1E4-CBBBA1AA4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C17D20-9E7E-482C-B463-AF6BF007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9134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919EB3-FE85-447A-9184-325A26CDD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09D38C-E3A2-4125-8228-6DB6BC4FD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6ADC6-6FF9-4C61-80FA-7B3C011B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908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76E6-9B10-471E-8402-954E7115D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D4A73-B2BA-40D3-AA52-51DC481D7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E859C-2E0E-425A-851B-A9A1C02D1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13BC8-DD00-49CE-A53D-B4CD643B4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8A8FB-90F5-4162-8629-9B9BC530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8AB2A-2805-4997-933D-18F4CC570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4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6069-F577-4B7F-9A7E-1A5C2AD5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90807D-C76D-4DE6-A5CD-EF4834E8EA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825E-A98F-4D5F-8AB2-BC527B7C2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4C2B8-7DFB-4A40-830B-ABB470D08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D4929-A4E8-4706-9533-1CBA3DD49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9450D-31BE-4AD3-8E69-931FB95B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806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1976CB-ACC8-4CD5-A5D7-2FF7E1E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4107F-689D-49A3-806A-05865CE0D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71C5C-7AA8-4816-800A-5F9BC59CB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E6567-51E0-4501-9A4B-E6C6A76F999B}" type="datetimeFigureOut">
              <a:rPr lang="en-GB" smtClean="0"/>
              <a:t>16/01/2019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1B643-6D2A-49F9-B73B-EC622AAE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06F7F-C56C-440A-A1E6-BCE2023CE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B0EDD-87DE-4DF7-9E29-16DACE3B47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83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245CC6-7740-4A42-8A63-0952D7638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7" t="10000" r="19722"/>
          <a:stretch/>
        </p:blipFill>
        <p:spPr>
          <a:xfrm>
            <a:off x="3181350" y="685800"/>
            <a:ext cx="602932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13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FDE06F-CEBC-4F56-AA7B-6C10F82F0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5" b="30536"/>
          <a:stretch/>
        </p:blipFill>
        <p:spPr>
          <a:xfrm>
            <a:off x="3969279" y="1390650"/>
            <a:ext cx="2900892" cy="2695576"/>
          </a:xfrm>
        </p:spPr>
      </p:pic>
    </p:spTree>
    <p:extLst>
      <p:ext uri="{BB962C8B-B14F-4D97-AF65-F5344CB8AC3E}">
        <p14:creationId xmlns:p14="http://schemas.microsoft.com/office/powerpoint/2010/main" val="3293259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433108-DB82-4CF0-8AED-C3B8BAA10B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" t="32444" r="6445" b="9629"/>
          <a:stretch/>
        </p:blipFill>
        <p:spPr>
          <a:xfrm>
            <a:off x="3810000" y="1188720"/>
            <a:ext cx="4145280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2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62C3C7-5481-4018-8D20-BE2272C590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5" t="7259" r="11825" b="4593"/>
          <a:stretch/>
        </p:blipFill>
        <p:spPr>
          <a:xfrm>
            <a:off x="4033520" y="497840"/>
            <a:ext cx="598424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426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A0218F-C3A3-445C-8BC1-B767E96FE6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9" t="18370" r="20568"/>
          <a:stretch/>
        </p:blipFill>
        <p:spPr>
          <a:xfrm>
            <a:off x="3078480" y="711200"/>
            <a:ext cx="5730240" cy="559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39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A275B4-5FE4-4292-A6C4-EACCA76C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1" t="6666" r="20172"/>
          <a:stretch/>
        </p:blipFill>
        <p:spPr>
          <a:xfrm>
            <a:off x="2885440" y="457200"/>
            <a:ext cx="627888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4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086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</dc:creator>
  <cp:lastModifiedBy>Dylan</cp:lastModifiedBy>
  <cp:revision>4</cp:revision>
  <dcterms:created xsi:type="dcterms:W3CDTF">2019-01-16T12:42:11Z</dcterms:created>
  <dcterms:modified xsi:type="dcterms:W3CDTF">2019-01-16T13:17:20Z</dcterms:modified>
</cp:coreProperties>
</file>

<file path=docProps/thumbnail.jpeg>
</file>